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56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3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4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705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473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62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00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5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A837-DA91-4DF0-82FE-D475AB1449D3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011FD-37FB-43F0-A962-A18099145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9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2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8993" y="762723"/>
            <a:ext cx="2481497" cy="165544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1025" b="1" dirty="0">
                <a:latin typeface="Times New Roman"/>
                <a:cs typeface="Times New Roman"/>
              </a:rPr>
              <a:t>2. </a:t>
            </a:r>
            <a:r>
              <a:rPr sz="1025" b="1" spc="-3" dirty="0">
                <a:latin typeface="Times New Roman"/>
                <a:cs typeface="Times New Roman"/>
              </a:rPr>
              <a:t>Detection Theory and Estimation</a:t>
            </a:r>
            <a:r>
              <a:rPr sz="1025" b="1" spc="-109" dirty="0">
                <a:latin typeface="Times New Roman"/>
                <a:cs typeface="Times New Roman"/>
              </a:rPr>
              <a:t> </a:t>
            </a:r>
            <a:r>
              <a:rPr sz="1025" b="1" spc="-3" dirty="0">
                <a:latin typeface="Times New Roman"/>
                <a:cs typeface="Times New Roman"/>
              </a:rPr>
              <a:t>Theory.</a:t>
            </a:r>
            <a:endParaRPr sz="1025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264079" y="1028259"/>
            <a:ext cx="3691613" cy="23577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/>
          <p:nvPr/>
        </p:nvSpPr>
        <p:spPr>
          <a:xfrm>
            <a:off x="4270592" y="3438936"/>
            <a:ext cx="3691589" cy="2289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4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92601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56379" y="279041"/>
            <a:ext cx="283273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3</a:t>
            </a:r>
            <a:r>
              <a:rPr sz="625" b="1" i="1" spc="-4" baseline="29914" dirty="0">
                <a:latin typeface="Times New Roman"/>
                <a:cs typeface="Times New Roman"/>
              </a:rPr>
              <a:t>rd</a:t>
            </a:r>
            <a:r>
              <a:rPr sz="625" b="1" i="1" spc="33" baseline="29914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Year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8429" y="279041"/>
            <a:ext cx="1129026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Detection and Estimation</a:t>
            </a:r>
            <a:r>
              <a:rPr sz="641" b="1" i="1" spc="-6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Theory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80457" y="279041"/>
            <a:ext cx="1056580" cy="106425"/>
          </a:xfrm>
          <a:prstGeom prst="rect">
            <a:avLst/>
          </a:prstGeom>
        </p:spPr>
        <p:txBody>
          <a:bodyPr vert="horz" wrap="square" lIns="0" tIns="7733" rIns="0" bIns="0" rtlCol="0">
            <a:spAutoFit/>
          </a:bodyPr>
          <a:lstStyle/>
          <a:p>
            <a:pPr marL="8139">
              <a:spcBef>
                <a:spcPts val="61"/>
              </a:spcBef>
            </a:pPr>
            <a:r>
              <a:rPr sz="641" b="1" i="1" spc="-3" dirty="0">
                <a:latin typeface="Times New Roman"/>
                <a:cs typeface="Times New Roman"/>
              </a:rPr>
              <a:t>Dept. </a:t>
            </a:r>
            <a:r>
              <a:rPr sz="641" b="1" i="1" dirty="0">
                <a:latin typeface="Times New Roman"/>
                <a:cs typeface="Times New Roman"/>
              </a:rPr>
              <a:t>of </a:t>
            </a:r>
            <a:r>
              <a:rPr sz="641" b="1" i="1" spc="-3" dirty="0">
                <a:latin typeface="Times New Roman"/>
                <a:cs typeface="Times New Roman"/>
              </a:rPr>
              <a:t>Communications</a:t>
            </a:r>
            <a:r>
              <a:rPr sz="641" b="1" i="1" spc="-22" dirty="0">
                <a:latin typeface="Times New Roman"/>
                <a:cs typeface="Times New Roman"/>
              </a:rPr>
              <a:t> </a:t>
            </a:r>
            <a:r>
              <a:rPr sz="641" b="1" i="1" spc="-3" dirty="0">
                <a:latin typeface="Times New Roman"/>
                <a:cs typeface="Times New Roman"/>
              </a:rPr>
              <a:t>Eng.</a:t>
            </a:r>
            <a:endParaRPr sz="641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58789" y="615410"/>
            <a:ext cx="3691459" cy="22592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6" name="object 6"/>
          <p:cNvSpPr/>
          <p:nvPr/>
        </p:nvSpPr>
        <p:spPr>
          <a:xfrm>
            <a:off x="4260417" y="3062325"/>
            <a:ext cx="3661842" cy="168040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154"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4294967295"/>
          </p:nvPr>
        </p:nvSpPr>
        <p:spPr>
          <a:xfrm>
            <a:off x="3674332" y="1"/>
            <a:ext cx="0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139">
              <a:lnSpc>
                <a:spcPts val="836"/>
              </a:lnSpc>
            </a:pPr>
            <a:r>
              <a:rPr dirty="0"/>
              <a:t>Page </a:t>
            </a:r>
            <a:r>
              <a:rPr spc="-3" dirty="0"/>
              <a:t>|</a:t>
            </a:r>
            <a:r>
              <a:rPr spc="-48" dirty="0"/>
              <a:t> </a:t>
            </a:r>
            <a:r>
              <a:rPr sz="705" dirty="0"/>
              <a:t>5</a:t>
            </a:r>
            <a:endParaRPr sz="705"/>
          </a:p>
        </p:txBody>
      </p:sp>
    </p:spTree>
    <p:extLst>
      <p:ext uri="{BB962C8B-B14F-4D97-AF65-F5344CB8AC3E}">
        <p14:creationId xmlns:p14="http://schemas.microsoft.com/office/powerpoint/2010/main" val="3137576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2019-11-11T06:45:02Z</dcterms:created>
  <dcterms:modified xsi:type="dcterms:W3CDTF">2019-11-11T06:46:09Z</dcterms:modified>
</cp:coreProperties>
</file>