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5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3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0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0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A837-DA91-4DF0-82FE-D475AB1449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11FD-37FB-43F0-A962-A1809914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8993" y="762723"/>
            <a:ext cx="2481497" cy="165544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1025" b="1" dirty="0">
                <a:latin typeface="Times New Roman"/>
                <a:cs typeface="Times New Roman"/>
              </a:rPr>
              <a:t>2. </a:t>
            </a:r>
            <a:r>
              <a:rPr sz="1025" b="1" spc="-3" dirty="0">
                <a:latin typeface="Times New Roman"/>
                <a:cs typeface="Times New Roman"/>
              </a:rPr>
              <a:t>Detection Theory and Estimation</a:t>
            </a:r>
            <a:r>
              <a:rPr sz="1025" b="1" spc="-109" dirty="0">
                <a:latin typeface="Times New Roman"/>
                <a:cs typeface="Times New Roman"/>
              </a:rPr>
              <a:t> </a:t>
            </a:r>
            <a:r>
              <a:rPr sz="1025" b="1" spc="-3" dirty="0">
                <a:latin typeface="Times New Roman"/>
                <a:cs typeface="Times New Roman"/>
              </a:rPr>
              <a:t>Theory.</a:t>
            </a:r>
            <a:endParaRPr sz="10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4079" y="1028259"/>
            <a:ext cx="3691613" cy="2357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/>
          <p:nvPr/>
        </p:nvSpPr>
        <p:spPr>
          <a:xfrm>
            <a:off x="4270592" y="3438936"/>
            <a:ext cx="3691589" cy="228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4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92601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8789" y="615410"/>
            <a:ext cx="3691459" cy="2259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062325"/>
            <a:ext cx="3661842" cy="1680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5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13757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2019-11-11T06:45:02Z</dcterms:created>
  <dcterms:modified xsi:type="dcterms:W3CDTF">2019-11-11T06:46:09Z</dcterms:modified>
</cp:coreProperties>
</file>